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4" r:id="rId4"/>
    <p:sldId id="276" r:id="rId5"/>
    <p:sldId id="277" r:id="rId6"/>
    <p:sldId id="278" r:id="rId7"/>
    <p:sldId id="279" r:id="rId8"/>
    <p:sldId id="275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9F0"/>
    <a:srgbClr val="B88F67"/>
    <a:srgbClr val="F5EDE1"/>
    <a:srgbClr val="FF7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25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6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30541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385210" y="32096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680947" y="17716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257244" y="17713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459355" y="18888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096466" y="26093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564303-D8BE-4359-8CDE-181E50B13C43}"/>
              </a:ext>
            </a:extLst>
          </p:cNvPr>
          <p:cNvSpPr/>
          <p:nvPr/>
        </p:nvSpPr>
        <p:spPr>
          <a:xfrm>
            <a:off x="6421679" y="55817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BF3AD1-D6CB-445C-A5CF-28C9DFB7379C}"/>
              </a:ext>
            </a:extLst>
          </p:cNvPr>
          <p:cNvSpPr/>
          <p:nvPr/>
        </p:nvSpPr>
        <p:spPr>
          <a:xfrm>
            <a:off x="6421679" y="59879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70A172-AE60-4E51-AE8D-72EA0A43E57E}"/>
              </a:ext>
            </a:extLst>
          </p:cNvPr>
          <p:cNvSpPr/>
          <p:nvPr/>
        </p:nvSpPr>
        <p:spPr>
          <a:xfrm>
            <a:off x="5068378" y="47626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068379" y="34608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774472" y="34744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840395" y="17634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391995" y="17745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392745" y="35259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385210" y="14148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104649" y="17716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DD00DE6-F481-4707-889D-EA3388CBC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54983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C73D09-D2BA-41E3-BBC4-16A617F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59013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848223-D37C-4BCA-BC00-EAFEED2CE323}"/>
              </a:ext>
            </a:extLst>
          </p:cNvPr>
          <p:cNvSpPr/>
          <p:nvPr/>
        </p:nvSpPr>
        <p:spPr>
          <a:xfrm>
            <a:off x="5035265" y="55817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30805F-F608-4E73-BFC8-286A29F701BA}"/>
              </a:ext>
            </a:extLst>
          </p:cNvPr>
          <p:cNvSpPr/>
          <p:nvPr/>
        </p:nvSpPr>
        <p:spPr>
          <a:xfrm>
            <a:off x="5041586" y="60034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B18278-DF0A-4DFE-8907-7028A4350683}"/>
              </a:ext>
            </a:extLst>
          </p:cNvPr>
          <p:cNvSpPr/>
          <p:nvPr/>
        </p:nvSpPr>
        <p:spPr>
          <a:xfrm>
            <a:off x="3391995" y="55793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3D2B8B2-C3BC-499C-92EF-EC4032028EF3}"/>
              </a:ext>
            </a:extLst>
          </p:cNvPr>
          <p:cNvSpPr/>
          <p:nvPr/>
        </p:nvSpPr>
        <p:spPr>
          <a:xfrm>
            <a:off x="3402506" y="60034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86B277-6FF6-401D-8F50-4058654EDFFA}"/>
              </a:ext>
            </a:extLst>
          </p:cNvPr>
          <p:cNvSpPr/>
          <p:nvPr/>
        </p:nvSpPr>
        <p:spPr>
          <a:xfrm>
            <a:off x="5507908" y="6978223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Save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C472812-8756-4F0A-8A87-1475A79A5845}"/>
              </a:ext>
            </a:extLst>
          </p:cNvPr>
          <p:cNvSpPr/>
          <p:nvPr/>
        </p:nvSpPr>
        <p:spPr>
          <a:xfrm>
            <a:off x="7428689" y="69755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104649" y="14142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687800" y="14237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257244" y="14142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841800" y="14237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070804" y="22614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070804" y="31094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E8FC70-478C-462F-BD55-A240F6107F3E}"/>
              </a:ext>
            </a:extLst>
          </p:cNvPr>
          <p:cNvSpPr/>
          <p:nvPr/>
        </p:nvSpPr>
        <p:spPr>
          <a:xfrm>
            <a:off x="7794421" y="43427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1AE767-5396-423D-AC0C-1A983D857C04}"/>
              </a:ext>
            </a:extLst>
          </p:cNvPr>
          <p:cNvSpPr/>
          <p:nvPr/>
        </p:nvSpPr>
        <p:spPr>
          <a:xfrm>
            <a:off x="5068379" y="43468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7582A22-1BB7-454E-A2FE-FFD5C35E73F9}"/>
              </a:ext>
            </a:extLst>
          </p:cNvPr>
          <p:cNvSpPr/>
          <p:nvPr/>
        </p:nvSpPr>
        <p:spPr>
          <a:xfrm>
            <a:off x="3402508" y="43386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3D6A66-BB37-45CA-B3C9-84AF71DB489E}"/>
              </a:ext>
            </a:extLst>
          </p:cNvPr>
          <p:cNvSpPr/>
          <p:nvPr/>
        </p:nvSpPr>
        <p:spPr>
          <a:xfrm>
            <a:off x="5070804" y="39612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50F7572-2BE1-46BC-8425-A93CCC4F19EB}"/>
              </a:ext>
            </a:extLst>
          </p:cNvPr>
          <p:cNvSpPr/>
          <p:nvPr/>
        </p:nvSpPr>
        <p:spPr>
          <a:xfrm>
            <a:off x="7794420" y="39993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98E2F75-4DCC-4C2D-9EA7-D94DAF75F88F}"/>
              </a:ext>
            </a:extLst>
          </p:cNvPr>
          <p:cNvSpPr/>
          <p:nvPr/>
        </p:nvSpPr>
        <p:spPr>
          <a:xfrm>
            <a:off x="3402507" y="47626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7E48CA98-6138-45D3-BADB-4FCA97846484}"/>
              </a:ext>
            </a:extLst>
          </p:cNvPr>
          <p:cNvSpPr/>
          <p:nvPr/>
        </p:nvSpPr>
        <p:spPr>
          <a:xfrm>
            <a:off x="12066532" y="147418"/>
            <a:ext cx="113382" cy="328158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Save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3429000"/>
            <a:ext cx="113382" cy="328158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395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880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382</Words>
  <Application>Microsoft Office PowerPoint</Application>
  <PresentationFormat>Widescreen</PresentationFormat>
  <Paragraphs>127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11</cp:revision>
  <dcterms:created xsi:type="dcterms:W3CDTF">2024-12-03T07:50:03Z</dcterms:created>
  <dcterms:modified xsi:type="dcterms:W3CDTF">2024-12-03T10:13:19Z</dcterms:modified>
</cp:coreProperties>
</file>